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16000" y="288000"/>
            <a:ext cx="5759280" cy="266328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0" y="504000"/>
            <a:ext cx="6479280" cy="4679280"/>
          </a:xfrm>
          <a:prstGeom prst="rect">
            <a:avLst/>
          </a:prstGeom>
          <a:solidFill>
            <a:srgbClr val="8cada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-1440000" y="379440"/>
            <a:ext cx="7333200" cy="487584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6552000" y="1080000"/>
            <a:ext cx="2951280" cy="6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Version Control With GIT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200000" y="1528560"/>
            <a:ext cx="223128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MINI PROJECT</a:t>
            </a: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Implementation of Given Tasks.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360000" y="1296000"/>
            <a:ext cx="928764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 u="sng">
                <a:uFillTx/>
                <a:latin typeface="Arial"/>
              </a:rPr>
              <a:t>From 1-7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7440840" y="4176000"/>
            <a:ext cx="2710800" cy="13950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>
            <a:lum contrast="7000"/>
          </a:blip>
          <a:stretch/>
        </p:blipFill>
        <p:spPr>
          <a:xfrm>
            <a:off x="342000" y="1761840"/>
            <a:ext cx="7543800" cy="350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Implementation of Given Tasks.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60000" y="1296000"/>
            <a:ext cx="928764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 u="sng">
                <a:uFillTx/>
                <a:latin typeface="Arial"/>
              </a:rPr>
              <a:t>From 1-7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7440840" y="4176000"/>
            <a:ext cx="2710800" cy="139500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rcRect l="0" t="0" r="17764" b="0"/>
          <a:stretch/>
        </p:blipFill>
        <p:spPr>
          <a:xfrm>
            <a:off x="360000" y="1800000"/>
            <a:ext cx="7199640" cy="347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Implementation of Given Tasks.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360000" y="1296000"/>
            <a:ext cx="928764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 u="sng">
                <a:uFillTx/>
                <a:latin typeface="Arial"/>
              </a:rPr>
              <a:t>From 1-7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7440840" y="4176000"/>
            <a:ext cx="2710800" cy="139500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rcRect l="0" t="0" r="16210" b="0"/>
          <a:stretch/>
        </p:blipFill>
        <p:spPr>
          <a:xfrm>
            <a:off x="374040" y="1770120"/>
            <a:ext cx="7070040" cy="270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Implementation of Given Tasks.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60000" y="1296000"/>
            <a:ext cx="928764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 u="sng">
                <a:uFillTx/>
                <a:latin typeface="Arial"/>
              </a:rPr>
              <a:t>From 1-7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7440840" y="4176000"/>
            <a:ext cx="2710800" cy="139500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rcRect l="0" t="0" r="9547" b="0"/>
          <a:stretch/>
        </p:blipFill>
        <p:spPr>
          <a:xfrm>
            <a:off x="344160" y="1800000"/>
            <a:ext cx="7503120" cy="338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Implementation of Given Tasks.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60000" y="1208880"/>
            <a:ext cx="4094640" cy="426276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7441200" y="4176000"/>
            <a:ext cx="2710800" cy="139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Times New Roman"/>
              </a:rPr>
              <a:t>8.Sam Repo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691920" y="1326240"/>
            <a:ext cx="6579720" cy="305424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792000" y="3816000"/>
            <a:ext cx="374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Consider this as SAM Repository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8496000" y="4176000"/>
            <a:ext cx="1501200" cy="14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Times New Roman"/>
              </a:rPr>
              <a:t>9.Sam Repo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360000" y="1021320"/>
            <a:ext cx="7446960" cy="437832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8496360" y="4176000"/>
            <a:ext cx="1501200" cy="14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10.Rebase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504000" y="1683720"/>
            <a:ext cx="6839640" cy="257328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8496720" y="4176000"/>
            <a:ext cx="1501200" cy="14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Times New Roman"/>
                <a:ea typeface="Times New Roman"/>
              </a:rPr>
              <a:t>11.Include MIT License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432000" y="1008000"/>
            <a:ext cx="5183640" cy="436356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8496720" y="4176000"/>
            <a:ext cx="1501200" cy="14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Times New Roman"/>
                <a:ea typeface="Times New Roman"/>
              </a:rPr>
              <a:t> </a:t>
            </a:r>
            <a:r>
              <a:rPr b="0" lang="en-IN" sz="4400" spc="-1" strike="noStrike">
                <a:latin typeface="Times New Roman"/>
                <a:ea typeface="Times New Roman"/>
              </a:rPr>
              <a:t>12.Create README file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295640" y="1296000"/>
            <a:ext cx="5484240" cy="352764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8496720" y="4176000"/>
            <a:ext cx="1501200" cy="14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Times New Roman"/>
              </a:rPr>
              <a:t>Contents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Mini Project Tasks.</a:t>
            </a:r>
            <a:endParaRPr b="0" lang="en-IN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Implementation of Given Tasks.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8568000" y="4104000"/>
            <a:ext cx="1420920" cy="142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13.Graphical Repersentation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rcRect l="0" t="3532" r="0" b="0"/>
          <a:stretch/>
        </p:blipFill>
        <p:spPr>
          <a:xfrm>
            <a:off x="504000" y="1656000"/>
            <a:ext cx="7343640" cy="272916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8497080" y="4176000"/>
            <a:ext cx="1501200" cy="14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15.G</a:t>
            </a:r>
            <a:r>
              <a:rPr b="0" lang="en-IN" sz="4400" spc="-1" strike="noStrike">
                <a:latin typeface="Times New Roman"/>
                <a:ea typeface="Times New Roman"/>
              </a:rPr>
              <a:t>it ignore file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698400" y="1368000"/>
            <a:ext cx="5493240" cy="32882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8497440" y="4176000"/>
            <a:ext cx="1501200" cy="14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>
            <a:lum contrast="29000"/>
          </a:blip>
          <a:stretch/>
        </p:blipFill>
        <p:spPr>
          <a:xfrm>
            <a:off x="6912000" y="2016000"/>
            <a:ext cx="3584880" cy="3584880"/>
          </a:xfrm>
          <a:prstGeom prst="rect">
            <a:avLst/>
          </a:prstGeom>
          <a:ln>
            <a:noFill/>
          </a:ln>
        </p:spPr>
      </p:pic>
      <p:pic>
        <p:nvPicPr>
          <p:cNvPr id="191" name="Picture 169" descr=""/>
          <p:cNvPicPr/>
          <p:nvPr/>
        </p:nvPicPr>
        <p:blipFill>
          <a:blip r:embed="rId2"/>
          <a:stretch/>
        </p:blipFill>
        <p:spPr>
          <a:xfrm rot="20729400">
            <a:off x="414360" y="535680"/>
            <a:ext cx="4608000" cy="332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Mini Project Tasks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914400" indent="-228240" algn="just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latin typeface="Times New Roman"/>
                <a:ea typeface="Times New Roman"/>
              </a:rPr>
              <a:t>Create a repository VEHICLE with contain Param.txt – Initial empty file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latin typeface="Times New Roman"/>
                <a:ea typeface="Times New Roman"/>
              </a:rPr>
              <a:t>Commit 1: Base param – master branch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latin typeface="Times New Roman"/>
                <a:ea typeface="Times New Roman"/>
              </a:rPr>
              <a:t>Commit 2: Fourth Stage PS4 – Branch: PS4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latin typeface="Times New Roman"/>
                <a:ea typeface="Times New Roman"/>
              </a:rPr>
              <a:t>Commit 3: Third Stage PS3 – Branch: PS3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latin typeface="Times New Roman"/>
                <a:ea typeface="Times New Roman"/>
              </a:rPr>
              <a:t>Commit 4: Second Stage PS2 – Branch: PS2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latin typeface="Times New Roman"/>
                <a:ea typeface="Times New Roman"/>
              </a:rPr>
              <a:t>Commit 5: First Stage PS1 – Branch: PS1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latin typeface="Times New Roman"/>
                <a:ea typeface="Times New Roman"/>
              </a:rPr>
              <a:t>Ram committed all the stages of the launch vehicle from fourth to first in sequence in Param.txt and pushed to VEHICLE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latin typeface="Times New Roman"/>
                <a:ea typeface="Times New Roman"/>
              </a:rPr>
              <a:t>Now Sam looks into parameter file of the vehicle and proposed forecasted speed of the vehicle. Sam’s repository is SPEED with file Param.txt (launch vehicle parameters) and vehicle_speed.txt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09"/>
              </a:spcAft>
            </a:pPr>
            <a:endParaRPr b="0" lang="en-IN" sz="1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8280000" y="648000"/>
            <a:ext cx="1501200" cy="14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Mini Project Tasks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914400" indent="-22824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Liberation Serif"/>
              <a:buAutoNum type="arabicPeriod" startAt="9"/>
            </a:pPr>
            <a:r>
              <a:rPr b="0" lang="en-IN" sz="1400" spc="-1" strike="noStrike">
                <a:latin typeface="Times New Roman"/>
              </a:rPr>
              <a:t>For speed prediction, Sam noticed the Max. Thrust in PS3 stage has to modified for proper working of launch vehicle. Max. Thrust: 252 kN and made a pull request to Ram and changes are updated.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Liberation Serif"/>
              <a:buAutoNum type="arabicPeriod" startAt="9"/>
            </a:pPr>
            <a:r>
              <a:rPr b="0" lang="en-IN" sz="1400" spc="-1" strike="noStrike">
                <a:latin typeface="Times New Roman"/>
                <a:ea typeface="Times New Roman"/>
              </a:rPr>
              <a:t> </a:t>
            </a:r>
            <a:r>
              <a:rPr b="0" lang="en-IN" sz="1400" spc="-1" strike="noStrike">
                <a:latin typeface="Times New Roman"/>
                <a:ea typeface="Times New Roman"/>
              </a:rPr>
              <a:t>Speed parameter is also included in Param.txt by Sam. Updation of speed is the latest commit, which head should refer. (Rebase)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Liberation Serif"/>
              <a:buAutoNum type="arabicPeriod" startAt="9"/>
            </a:pPr>
            <a:r>
              <a:rPr b="0" lang="en-IN" sz="1400" spc="-1" strike="noStrike">
                <a:latin typeface="Times New Roman"/>
                <a:ea typeface="Times New Roman"/>
              </a:rPr>
              <a:t> </a:t>
            </a:r>
            <a:r>
              <a:rPr b="0" lang="en-IN" sz="1400" spc="-1" strike="noStrike">
                <a:latin typeface="Times New Roman"/>
                <a:ea typeface="Times New Roman"/>
              </a:rPr>
              <a:t>Include MIT License.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Liberation Serif"/>
              <a:buAutoNum type="arabicPeriod" startAt="9"/>
            </a:pPr>
            <a:r>
              <a:rPr b="0" lang="en-IN" sz="1400" spc="-1" strike="noStrike">
                <a:latin typeface="Times New Roman"/>
                <a:ea typeface="Times New Roman"/>
              </a:rPr>
              <a:t> </a:t>
            </a:r>
            <a:r>
              <a:rPr b="0" lang="en-IN" sz="1400" spc="-1" strike="noStrike">
                <a:latin typeface="Times New Roman"/>
                <a:ea typeface="Times New Roman"/>
              </a:rPr>
              <a:t>Create README file with the following contents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0000"/>
              </a:lnSpc>
              <a:spcAft>
                <a:spcPts val="1409"/>
              </a:spcAft>
            </a:pPr>
            <a:endParaRPr b="0" lang="en-IN" sz="14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rcRect l="17675" t="45200" r="45904" b="21788"/>
          <a:stretch/>
        </p:blipFill>
        <p:spPr>
          <a:xfrm>
            <a:off x="1584360" y="3240360"/>
            <a:ext cx="3671280" cy="187128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8496000" y="4165200"/>
            <a:ext cx="1501200" cy="14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Mini Project Tasks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04000" y="1326600"/>
            <a:ext cx="9071640" cy="99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914400" indent="-228240" algn="just">
              <a:lnSpc>
                <a:spcPct val="108000"/>
              </a:lnSpc>
              <a:spcAft>
                <a:spcPts val="1409"/>
              </a:spcAft>
              <a:buClr>
                <a:srgbClr val="000000"/>
              </a:buClr>
              <a:buFont typeface="Liberation Serif"/>
              <a:buAutoNum type="arabicPeriod" startAt="13"/>
            </a:pPr>
            <a:r>
              <a:rPr b="0" lang="en-IN" sz="1400" spc="-1" strike="noStrike">
                <a:latin typeface="Times New Roman"/>
              </a:rPr>
              <a:t> </a:t>
            </a:r>
            <a:r>
              <a:rPr b="0" lang="en-IN" sz="1400" spc="-1" strike="noStrike">
                <a:latin typeface="Times New Roman"/>
              </a:rPr>
              <a:t>Give the graphical view of the commits made in both repository (provide screen shots)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8000"/>
              </a:lnSpc>
              <a:spcAft>
                <a:spcPts val="1409"/>
              </a:spcAft>
              <a:buClr>
                <a:srgbClr val="000000"/>
              </a:buClr>
              <a:buFont typeface="Liberation Serif"/>
              <a:buAutoNum type="arabicPeriod" startAt="13"/>
            </a:pPr>
            <a:r>
              <a:rPr b="0" lang="en-IN" sz="1400" spc="-1" strike="noStrike">
                <a:latin typeface="Times New Roman"/>
              </a:rPr>
              <a:t> </a:t>
            </a:r>
            <a:r>
              <a:rPr b="0" lang="en-IN" sz="1400" spc="-1" strike="noStrike">
                <a:latin typeface="Times New Roman"/>
              </a:rPr>
              <a:t>Create a file (vision.txt). This file should be pushed to both repository with single PUSH. (Configuration file)</a:t>
            </a:r>
            <a:endParaRPr b="0" lang="en-IN" sz="1400" spc="-1" strike="noStrike">
              <a:latin typeface="Arial"/>
            </a:endParaRPr>
          </a:p>
          <a:p>
            <a:pPr marL="914400" indent="-228240" algn="just">
              <a:lnSpc>
                <a:spcPct val="108000"/>
              </a:lnSpc>
              <a:spcAft>
                <a:spcPts val="1409"/>
              </a:spcAft>
              <a:buClr>
                <a:srgbClr val="000000"/>
              </a:buClr>
              <a:buFont typeface="Liberation Serif"/>
              <a:buAutoNum type="arabicPeriod" startAt="13"/>
            </a:pPr>
            <a:r>
              <a:rPr b="0" lang="en-IN" sz="1400" spc="-1" strike="noStrike">
                <a:latin typeface="Times New Roman"/>
              </a:rPr>
              <a:t> </a:t>
            </a:r>
            <a:r>
              <a:rPr b="0" lang="en-IN" sz="1400" spc="-1" strike="noStrike">
                <a:latin typeface="Times New Roman"/>
              </a:rPr>
              <a:t>Create a git ignore file (.docx) which contain your name with affiliation details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8568000" y="4165200"/>
            <a:ext cx="1501200" cy="14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Implementation of Given Tasks.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60000" y="1296000"/>
            <a:ext cx="928764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 u="sng">
                <a:uFillTx/>
                <a:latin typeface="Arial"/>
              </a:rPr>
              <a:t>From 1-7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7440840" y="4176000"/>
            <a:ext cx="2710800" cy="13950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rcRect l="0" t="5475" r="0" b="0"/>
          <a:stretch/>
        </p:blipFill>
        <p:spPr>
          <a:xfrm>
            <a:off x="478080" y="1800000"/>
            <a:ext cx="6073560" cy="372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Implementation of Given Tasks.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60000" y="1296000"/>
            <a:ext cx="928764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 u="sng">
                <a:uFillTx/>
                <a:latin typeface="Arial"/>
              </a:rPr>
              <a:t>From 1-7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7440840" y="4176000"/>
            <a:ext cx="2710800" cy="139500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576000" y="1944000"/>
            <a:ext cx="7025400" cy="338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Implementation of Given Tasks.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360000" y="1296000"/>
            <a:ext cx="928764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 u="sng">
                <a:uFillTx/>
                <a:latin typeface="Arial"/>
              </a:rPr>
              <a:t>From 1-7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7440840" y="4176000"/>
            <a:ext cx="2710800" cy="139500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rcRect l="0" t="5874" r="0" b="0"/>
          <a:stretch/>
        </p:blipFill>
        <p:spPr>
          <a:xfrm>
            <a:off x="368640" y="1872000"/>
            <a:ext cx="7263000" cy="345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4400" spc="-1" strike="noStrike">
                <a:latin typeface="Arial"/>
              </a:rPr>
              <a:t>Implementation of Given Tasks.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60000" y="1296000"/>
            <a:ext cx="928764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 u="sng">
                <a:uFillTx/>
                <a:latin typeface="Arial"/>
              </a:rPr>
              <a:t>From 1-7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7440840" y="4176000"/>
            <a:ext cx="2710800" cy="139500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rcRect l="0" t="5618" r="0" b="0"/>
          <a:stretch/>
        </p:blipFill>
        <p:spPr>
          <a:xfrm>
            <a:off x="380520" y="1846080"/>
            <a:ext cx="7059960" cy="362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2020-12-09T17:01:33Z</dcterms:created>
  <dc:creator/>
  <dc:description/>
  <dc:language>en-IN</dc:language>
  <cp:lastModifiedBy/>
  <dcterms:modified xsi:type="dcterms:W3CDTF">2020-12-10T16:40:23Z</dcterms:modified>
  <cp:revision>6</cp:revision>
  <dc:subject/>
  <dc:title/>
</cp:coreProperties>
</file>